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2C0CC5-A0A4-4352-B280-553A11A9AF9B}" v="1" dt="2019-09-16T10:37:56.9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solidFill>
          <a:schemeClr val="bg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5919E1-9757-426E-A007-FC2BB41F1C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Project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CEE4DA1-FDC1-4902-9F41-431D78E532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3 </a:t>
            </a:r>
          </a:p>
        </p:txBody>
      </p:sp>
    </p:spTree>
    <p:extLst>
      <p:ext uri="{BB962C8B-B14F-4D97-AF65-F5344CB8AC3E}">
        <p14:creationId xmlns:p14="http://schemas.microsoft.com/office/powerpoint/2010/main" val="3462474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7AB675-3BEE-4115-AD69-6A7C0A020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gaan we doen?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139A7F5-8F52-4BA6-BC66-0EC645C652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800" dirty="0"/>
              <a:t>Pitches</a:t>
            </a:r>
          </a:p>
          <a:p>
            <a:r>
              <a:rPr lang="nl-NL" sz="2800" dirty="0"/>
              <a:t>Oriënteren afmaken en verder met plannen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54816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AAE1A6-F8B1-4185-A39E-C3E2B166F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Pitches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7C0439-3094-4B57-A37D-3166C6A26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/>
              <a:t>Ieder groepje presenteert zo kort mogelijk de volgende punten:</a:t>
            </a:r>
          </a:p>
          <a:p>
            <a:pPr lvl="1"/>
            <a:r>
              <a:rPr lang="nl-NL" sz="2000" dirty="0"/>
              <a:t>Wat jullie idee is </a:t>
            </a:r>
          </a:p>
          <a:p>
            <a:pPr lvl="1"/>
            <a:r>
              <a:rPr lang="nl-NL" sz="2000" dirty="0"/>
              <a:t>Welk beroepsproduct jullie gaan afleveren </a:t>
            </a:r>
          </a:p>
          <a:p>
            <a:pPr lvl="1"/>
            <a:r>
              <a:rPr lang="nl-NL" sz="2000" dirty="0"/>
              <a:t>In hoeverre jullie de praktijk al hebben benaderd </a:t>
            </a:r>
          </a:p>
          <a:p>
            <a:pPr lvl="1"/>
            <a:r>
              <a:rPr lang="nl-NL" sz="2000" dirty="0"/>
              <a:t>In hoeverre er al afspraken op papier staan met de praktijk </a:t>
            </a:r>
          </a:p>
          <a:p>
            <a:pPr marL="457200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87394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D34941-4B05-4AFF-A5A1-15C714D9C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Oriënteren afmaken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93645A5-630E-40D8-A3DD-9431B92336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/>
              <a:t>Maak jullie voorstel af en ga de praktijk in </a:t>
            </a:r>
          </a:p>
          <a:p>
            <a:r>
              <a:rPr lang="nl-NL" sz="2400" dirty="0"/>
              <a:t>Denk aan de laatste 2 punten: </a:t>
            </a:r>
          </a:p>
          <a:p>
            <a:pPr lvl="1"/>
            <a:r>
              <a:rPr lang="nl-NL" sz="2000" dirty="0"/>
              <a:t>Benoem de werkprocessen en competenties die centraal staan bij het ontwikkelen van je beroepsproduct (deze kun je halen uit het kwalificatiedossier)</a:t>
            </a:r>
          </a:p>
          <a:p>
            <a:pPr lvl="1"/>
            <a:r>
              <a:rPr lang="nl-NL" sz="2000" dirty="0"/>
              <a:t>Welke kennis, vaardigheden en houding heb je nodig om het beroepsproduct te ontwikkelen? (deze kun je halen uit het kwalificatiedossier)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44119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83F3F5-8727-4306-8431-ACDE8544A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Doelen volgende week: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DD9FC0B-E6E9-459D-815C-1F0CE3CFB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Oriënteren is af </a:t>
            </a:r>
          </a:p>
          <a:p>
            <a:r>
              <a:rPr lang="nl-NL" dirty="0"/>
              <a:t>Iedereen heeft de praktijk benaderd </a:t>
            </a:r>
          </a:p>
          <a:p>
            <a:r>
              <a:rPr lang="nl-NL" dirty="0"/>
              <a:t>Het concept plan is goed gekeurd</a:t>
            </a:r>
          </a:p>
          <a:p>
            <a:endParaRPr lang="nl-NL" dirty="0"/>
          </a:p>
          <a:p>
            <a:r>
              <a:rPr lang="nl-NL" dirty="0"/>
              <a:t>Hebben jullie dit af? </a:t>
            </a:r>
          </a:p>
          <a:p>
            <a:r>
              <a:rPr lang="nl-NL" dirty="0"/>
              <a:t>Ga dan verder </a:t>
            </a:r>
            <a:r>
              <a:rPr lang="nl-NL"/>
              <a:t>met plannen 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00219338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B2F36"/>
      </a:dk2>
      <a:lt2>
        <a:srgbClr val="F3F3F2"/>
      </a:lt2>
      <a:accent1>
        <a:srgbClr val="A38D51"/>
      </a:accent1>
      <a:accent2>
        <a:srgbClr val="5A3D40"/>
      </a:accent2>
      <a:accent3>
        <a:srgbClr val="5D988C"/>
      </a:accent3>
      <a:accent4>
        <a:srgbClr val="A85752"/>
      </a:accent4>
      <a:accent5>
        <a:srgbClr val="809A67"/>
      </a:accent5>
      <a:accent6>
        <a:srgbClr val="67645A"/>
      </a:accent6>
      <a:hlink>
        <a:srgbClr val="5D988C"/>
      </a:hlink>
      <a:folHlink>
        <a:srgbClr val="8467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9E77EDF1-0821-4215-BD6E-A2D49F02550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E6EAFB7E375B4FA8D2FF7FD64788B7" ma:contentTypeVersion="10" ma:contentTypeDescription="Een nieuw document maken." ma:contentTypeScope="" ma:versionID="d3024797f41e887da1a19e6bcc0d0908">
  <xsd:schema xmlns:xsd="http://www.w3.org/2001/XMLSchema" xmlns:xs="http://www.w3.org/2001/XMLSchema" xmlns:p="http://schemas.microsoft.com/office/2006/metadata/properties" xmlns:ns3="0bfbde32-856c-4dfd-bc38-4322d606c322" xmlns:ns4="169eb86d-0fb8-4364-bb17-d27f6b2029d0" targetNamespace="http://schemas.microsoft.com/office/2006/metadata/properties" ma:root="true" ma:fieldsID="e8fe3bf883cc2ea433fd848522110e2d" ns3:_="" ns4:_="">
    <xsd:import namespace="0bfbde32-856c-4dfd-bc38-4322d606c322"/>
    <xsd:import namespace="169eb86d-0fb8-4364-bb17-d27f6b2029d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bde32-856c-4dfd-bc38-4322d606c32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  <xsd:element name="LastSharedByUser" ma:index="11" nillable="true" ma:displayName="Laatst gedeeld, per gebruik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atst gedeeld, per tijdstip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9eb86d-0fb8-4364-bb17-d27f6b2029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MediaService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54C2CCB-555E-4BBC-BCA4-3E2F49FDA8E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34AE8DC-D1DC-4D13-A52D-6014456D65E9}">
  <ds:schemaRefs>
    <ds:schemaRef ds:uri="169eb86d-0fb8-4364-bb17-d27f6b2029d0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0bfbde32-856c-4dfd-bc38-4322d606c322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6625203-7489-4FDB-B98B-3DC2516194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fbde32-856c-4dfd-bc38-4322d606c322"/>
    <ds:schemaRef ds:uri="169eb86d-0fb8-4364-bb17-d27f6b2029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5</TotalTime>
  <Words>147</Words>
  <Application>Microsoft Office PowerPoint</Application>
  <PresentationFormat>Breedbeeld</PresentationFormat>
  <Paragraphs>23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Gill Sans MT</vt:lpstr>
      <vt:lpstr>Impact</vt:lpstr>
      <vt:lpstr>Badge</vt:lpstr>
      <vt:lpstr>Project</vt:lpstr>
      <vt:lpstr>Wat gaan we doen?</vt:lpstr>
      <vt:lpstr>Pitches</vt:lpstr>
      <vt:lpstr>Oriënteren afmaken</vt:lpstr>
      <vt:lpstr>Doelen volgende week: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</dc:title>
  <dc:creator>Marcella Hoog</dc:creator>
  <cp:lastModifiedBy>Berthe Toonder - ter Veen</cp:lastModifiedBy>
  <cp:revision>2</cp:revision>
  <dcterms:created xsi:type="dcterms:W3CDTF">2019-09-13T09:55:02Z</dcterms:created>
  <dcterms:modified xsi:type="dcterms:W3CDTF">2019-11-05T10:36:56Z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0x010100B7E6EAFB7E375B4FA8D2FF7FD64788B7</vt:lpwstr>
  </property>
</Properties>
</file>